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Gliker" charset="1" panose="000005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11613" y="5681848"/>
            <a:ext cx="6495375" cy="6804678"/>
          </a:xfrm>
          <a:custGeom>
            <a:avLst/>
            <a:gdLst/>
            <a:ahLst/>
            <a:cxnLst/>
            <a:rect r="r" b="b" t="t" l="l"/>
            <a:pathLst>
              <a:path h="6804678" w="6495375">
                <a:moveTo>
                  <a:pt x="0" y="0"/>
                </a:moveTo>
                <a:lnTo>
                  <a:pt x="6495374" y="0"/>
                </a:lnTo>
                <a:lnTo>
                  <a:pt x="6495374" y="6804678"/>
                </a:lnTo>
                <a:lnTo>
                  <a:pt x="0" y="680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9023"/>
            <a:ext cx="3086600" cy="6454867"/>
          </a:xfrm>
          <a:custGeom>
            <a:avLst/>
            <a:gdLst/>
            <a:ahLst/>
            <a:cxnLst/>
            <a:rect r="r" b="b" t="t" l="l"/>
            <a:pathLst>
              <a:path h="6454867" w="3086600">
                <a:moveTo>
                  <a:pt x="0" y="0"/>
                </a:moveTo>
                <a:lnTo>
                  <a:pt x="3086600" y="0"/>
                </a:lnTo>
                <a:lnTo>
                  <a:pt x="3086600" y="6454867"/>
                </a:lnTo>
                <a:lnTo>
                  <a:pt x="0" y="645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38477" y="1249494"/>
            <a:ext cx="11211047" cy="4893926"/>
            <a:chOff x="0" y="0"/>
            <a:chExt cx="14948062" cy="652523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60512"/>
              <a:ext cx="14948062" cy="357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499"/>
                </a:lnSpc>
              </a:pPr>
              <a:r>
                <a:rPr lang="en-US" sz="194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NBA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761118"/>
              <a:ext cx="14948062" cy="764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202020"/>
                  </a:solidFill>
                  <a:latin typeface="Open Sans"/>
                  <a:ea typeface="Open Sans"/>
                  <a:cs typeface="Open Sans"/>
                  <a:sym typeface="Open Sans"/>
                </a:rPr>
                <a:t>Álvaro Benítez López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5405"/>
              <a:ext cx="1494806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62612" y="827625"/>
            <a:ext cx="696277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MENÚ EQUIPOS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2267428"/>
            <a:ext cx="8660055" cy="727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603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</a:t>
            </a:r>
          </a:p>
          <a:p>
            <a:pPr algn="ctr">
              <a:lnSpc>
                <a:spcPts val="598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 Equipos (Todos, Conferencias Este y Oeste).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Alta equipo.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 equipo.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Baja equipo</a:t>
            </a:r>
          </a:p>
          <a:p>
            <a:pPr algn="l">
              <a:lnSpc>
                <a:spcPts val="41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41015" y="2953840"/>
            <a:ext cx="8115300" cy="590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esta página, mostramos la información de los equipos con sus jugadores y los trofeos conseguidos.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Podemos visualizar los equipos con sus diferentes conferencias (Este y Oeste).</a:t>
            </a:r>
          </a:p>
          <a:p>
            <a:pPr algn="l">
              <a:lnSpc>
                <a:spcPts val="51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949" y="3340191"/>
            <a:ext cx="7593196" cy="2372526"/>
          </a:xfrm>
          <a:custGeom>
            <a:avLst/>
            <a:gdLst/>
            <a:ahLst/>
            <a:cxnLst/>
            <a:rect r="r" b="b" t="t" l="l"/>
            <a:pathLst>
              <a:path h="2372526" w="7593196">
                <a:moveTo>
                  <a:pt x="0" y="0"/>
                </a:moveTo>
                <a:lnTo>
                  <a:pt x="7593195" y="0"/>
                </a:lnTo>
                <a:lnTo>
                  <a:pt x="7593195" y="2372527"/>
                </a:lnTo>
                <a:lnTo>
                  <a:pt x="0" y="2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5" t="0" r="-1795" b="-13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974" y="5712718"/>
            <a:ext cx="7819144" cy="3545582"/>
          </a:xfrm>
          <a:custGeom>
            <a:avLst/>
            <a:gdLst/>
            <a:ahLst/>
            <a:cxnLst/>
            <a:rect r="r" b="b" t="t" l="l"/>
            <a:pathLst>
              <a:path h="3545582" w="7819144">
                <a:moveTo>
                  <a:pt x="0" y="0"/>
                </a:moveTo>
                <a:lnTo>
                  <a:pt x="7819145" y="0"/>
                </a:lnTo>
                <a:lnTo>
                  <a:pt x="7819145" y="3545582"/>
                </a:lnTo>
                <a:lnTo>
                  <a:pt x="0" y="3545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3" r="0" b="-73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04725" y="2073018"/>
            <a:ext cx="6398687" cy="3975344"/>
          </a:xfrm>
          <a:custGeom>
            <a:avLst/>
            <a:gdLst/>
            <a:ahLst/>
            <a:cxnLst/>
            <a:rect r="r" b="b" t="t" l="l"/>
            <a:pathLst>
              <a:path h="3975344" w="6398687">
                <a:moveTo>
                  <a:pt x="0" y="0"/>
                </a:moveTo>
                <a:lnTo>
                  <a:pt x="6398687" y="0"/>
                </a:lnTo>
                <a:lnTo>
                  <a:pt x="6398687" y="3975345"/>
                </a:lnTo>
                <a:lnTo>
                  <a:pt x="0" y="3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22" r="0" b="-482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04725" y="6055168"/>
            <a:ext cx="6398687" cy="4231832"/>
          </a:xfrm>
          <a:custGeom>
            <a:avLst/>
            <a:gdLst/>
            <a:ahLst/>
            <a:cxnLst/>
            <a:rect r="r" b="b" t="t" l="l"/>
            <a:pathLst>
              <a:path h="4231832" w="6398687">
                <a:moveTo>
                  <a:pt x="0" y="0"/>
                </a:moveTo>
                <a:lnTo>
                  <a:pt x="6398687" y="0"/>
                </a:lnTo>
                <a:lnTo>
                  <a:pt x="6398687" y="4231832"/>
                </a:lnTo>
                <a:lnTo>
                  <a:pt x="0" y="4231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175" r="0" b="-31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3931" y="827625"/>
            <a:ext cx="872013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CONSULTA EQUIPO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52972"/>
            <a:ext cx="9090061" cy="2790528"/>
          </a:xfrm>
          <a:custGeom>
            <a:avLst/>
            <a:gdLst/>
            <a:ahLst/>
            <a:cxnLst/>
            <a:rect r="r" b="b" t="t" l="l"/>
            <a:pathLst>
              <a:path h="2790528" w="9090061">
                <a:moveTo>
                  <a:pt x="0" y="0"/>
                </a:moveTo>
                <a:lnTo>
                  <a:pt x="9090061" y="0"/>
                </a:lnTo>
                <a:lnTo>
                  <a:pt x="9090061" y="2790528"/>
                </a:lnTo>
                <a:lnTo>
                  <a:pt x="0" y="279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37" t="-5532" r="-253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9090061" cy="4295896"/>
          </a:xfrm>
          <a:custGeom>
            <a:avLst/>
            <a:gdLst/>
            <a:ahLst/>
            <a:cxnLst/>
            <a:rect r="r" b="b" t="t" l="l"/>
            <a:pathLst>
              <a:path h="4295896" w="9090061">
                <a:moveTo>
                  <a:pt x="0" y="0"/>
                </a:moveTo>
                <a:lnTo>
                  <a:pt x="9090061" y="0"/>
                </a:lnTo>
                <a:lnTo>
                  <a:pt x="9090061" y="4295896"/>
                </a:lnTo>
                <a:lnTo>
                  <a:pt x="0" y="429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06828" y="3240195"/>
            <a:ext cx="7950861" cy="5155506"/>
          </a:xfrm>
          <a:custGeom>
            <a:avLst/>
            <a:gdLst/>
            <a:ahLst/>
            <a:cxnLst/>
            <a:rect r="r" b="b" t="t" l="l"/>
            <a:pathLst>
              <a:path h="5155506" w="7950861">
                <a:moveTo>
                  <a:pt x="0" y="0"/>
                </a:moveTo>
                <a:lnTo>
                  <a:pt x="7950861" y="0"/>
                </a:lnTo>
                <a:lnTo>
                  <a:pt x="7950861" y="5155506"/>
                </a:lnTo>
                <a:lnTo>
                  <a:pt x="0" y="5155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41678" y="827625"/>
            <a:ext cx="620464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ALTA EQUIPO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8470" y="2963589"/>
            <a:ext cx="9730920" cy="5992757"/>
          </a:xfrm>
          <a:custGeom>
            <a:avLst/>
            <a:gdLst/>
            <a:ahLst/>
            <a:cxnLst/>
            <a:rect r="r" b="b" t="t" l="l"/>
            <a:pathLst>
              <a:path h="5992757" w="9730920">
                <a:moveTo>
                  <a:pt x="0" y="0"/>
                </a:moveTo>
                <a:lnTo>
                  <a:pt x="9730920" y="0"/>
                </a:lnTo>
                <a:lnTo>
                  <a:pt x="9730920" y="5992756"/>
                </a:lnTo>
                <a:lnTo>
                  <a:pt x="0" y="599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45" t="0" r="-144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19390" y="3553473"/>
            <a:ext cx="7855928" cy="4812988"/>
          </a:xfrm>
          <a:custGeom>
            <a:avLst/>
            <a:gdLst/>
            <a:ahLst/>
            <a:cxnLst/>
            <a:rect r="r" b="b" t="t" l="l"/>
            <a:pathLst>
              <a:path h="4812988" w="7855928">
                <a:moveTo>
                  <a:pt x="0" y="0"/>
                </a:moveTo>
                <a:lnTo>
                  <a:pt x="7855928" y="0"/>
                </a:lnTo>
                <a:lnTo>
                  <a:pt x="7855928" y="4812988"/>
                </a:lnTo>
                <a:lnTo>
                  <a:pt x="0" y="4812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04" r="0" b="-6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91521" y="827625"/>
            <a:ext cx="870495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MODIFICAR EQUIPO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88795" y="2551900"/>
            <a:ext cx="8110410" cy="6894009"/>
          </a:xfrm>
          <a:custGeom>
            <a:avLst/>
            <a:gdLst/>
            <a:ahLst/>
            <a:cxnLst/>
            <a:rect r="r" b="b" t="t" l="l"/>
            <a:pathLst>
              <a:path h="6894009" w="8110410">
                <a:moveTo>
                  <a:pt x="0" y="0"/>
                </a:moveTo>
                <a:lnTo>
                  <a:pt x="8110410" y="0"/>
                </a:lnTo>
                <a:lnTo>
                  <a:pt x="8110410" y="6894009"/>
                </a:lnTo>
                <a:lnTo>
                  <a:pt x="0" y="6894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19279" y="827625"/>
            <a:ext cx="62494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BAJA EQUIPO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98665" y="827625"/>
            <a:ext cx="869067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MENÚ JUGADORES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3020538"/>
            <a:ext cx="8660055" cy="596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603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</a:t>
            </a:r>
          </a:p>
          <a:p>
            <a:pPr algn="ctr">
              <a:lnSpc>
                <a:spcPts val="598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 Jugadores (Todos, Disponibles, No Disponibles).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Alta jugador.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 jugador.</a:t>
            </a:r>
          </a:p>
          <a:p>
            <a:pPr algn="l">
              <a:lnSpc>
                <a:spcPts val="41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41015" y="3078913"/>
            <a:ext cx="8115300" cy="590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esta página, mostramos la información de los jugadores con el equipo al que pertenece y los trofeos conseguidos.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Podemos visualizar los jugadores disponibles (con equipo) o no (sin equipo).</a:t>
            </a:r>
          </a:p>
          <a:p>
            <a:pPr algn="l">
              <a:lnSpc>
                <a:spcPts val="51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48" y="2650924"/>
            <a:ext cx="8240067" cy="2896169"/>
          </a:xfrm>
          <a:custGeom>
            <a:avLst/>
            <a:gdLst/>
            <a:ahLst/>
            <a:cxnLst/>
            <a:rect r="r" b="b" t="t" l="l"/>
            <a:pathLst>
              <a:path h="2896169" w="8240067">
                <a:moveTo>
                  <a:pt x="0" y="0"/>
                </a:moveTo>
                <a:lnTo>
                  <a:pt x="8240067" y="0"/>
                </a:lnTo>
                <a:lnTo>
                  <a:pt x="8240067" y="2896168"/>
                </a:lnTo>
                <a:lnTo>
                  <a:pt x="0" y="28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48" y="5547092"/>
            <a:ext cx="8240067" cy="4145972"/>
          </a:xfrm>
          <a:custGeom>
            <a:avLst/>
            <a:gdLst/>
            <a:ahLst/>
            <a:cxnLst/>
            <a:rect r="r" b="b" t="t" l="l"/>
            <a:pathLst>
              <a:path h="4145972" w="8240067">
                <a:moveTo>
                  <a:pt x="0" y="0"/>
                </a:moveTo>
                <a:lnTo>
                  <a:pt x="8240067" y="0"/>
                </a:lnTo>
                <a:lnTo>
                  <a:pt x="8240067" y="4145972"/>
                </a:lnTo>
                <a:lnTo>
                  <a:pt x="0" y="4145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9" r="0" b="-176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4118" y="2996382"/>
            <a:ext cx="5522474" cy="6045256"/>
          </a:xfrm>
          <a:custGeom>
            <a:avLst/>
            <a:gdLst/>
            <a:ahLst/>
            <a:cxnLst/>
            <a:rect r="r" b="b" t="t" l="l"/>
            <a:pathLst>
              <a:path h="6045256" w="5522474">
                <a:moveTo>
                  <a:pt x="0" y="0"/>
                </a:moveTo>
                <a:lnTo>
                  <a:pt x="5522475" y="0"/>
                </a:lnTo>
                <a:lnTo>
                  <a:pt x="5522475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31481" y="827625"/>
            <a:ext cx="982503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CONSULTA JUGADOR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423" y="3291100"/>
            <a:ext cx="10659610" cy="5045127"/>
          </a:xfrm>
          <a:custGeom>
            <a:avLst/>
            <a:gdLst/>
            <a:ahLst/>
            <a:cxnLst/>
            <a:rect r="r" b="b" t="t" l="l"/>
            <a:pathLst>
              <a:path h="5045127" w="10659610">
                <a:moveTo>
                  <a:pt x="0" y="0"/>
                </a:moveTo>
                <a:lnTo>
                  <a:pt x="10659610" y="0"/>
                </a:lnTo>
                <a:lnTo>
                  <a:pt x="10659610" y="5045127"/>
                </a:lnTo>
                <a:lnTo>
                  <a:pt x="0" y="504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37910" y="2462868"/>
            <a:ext cx="6721681" cy="6795432"/>
          </a:xfrm>
          <a:custGeom>
            <a:avLst/>
            <a:gdLst/>
            <a:ahLst/>
            <a:cxnLst/>
            <a:rect r="r" b="b" t="t" l="l"/>
            <a:pathLst>
              <a:path h="6795432" w="6721681">
                <a:moveTo>
                  <a:pt x="0" y="0"/>
                </a:moveTo>
                <a:lnTo>
                  <a:pt x="6721682" y="0"/>
                </a:lnTo>
                <a:lnTo>
                  <a:pt x="6721682" y="6795432"/>
                </a:lnTo>
                <a:lnTo>
                  <a:pt x="0" y="6795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2194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9228" y="827625"/>
            <a:ext cx="730954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ALTA JUGADOR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349" y="3228981"/>
            <a:ext cx="9112531" cy="5105059"/>
          </a:xfrm>
          <a:custGeom>
            <a:avLst/>
            <a:gdLst/>
            <a:ahLst/>
            <a:cxnLst/>
            <a:rect r="r" b="b" t="t" l="l"/>
            <a:pathLst>
              <a:path h="5105059" w="9112531">
                <a:moveTo>
                  <a:pt x="0" y="0"/>
                </a:moveTo>
                <a:lnTo>
                  <a:pt x="9112531" y="0"/>
                </a:lnTo>
                <a:lnTo>
                  <a:pt x="9112531" y="5105060"/>
                </a:lnTo>
                <a:lnTo>
                  <a:pt x="0" y="510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67986" y="2669849"/>
            <a:ext cx="7761885" cy="6588451"/>
          </a:xfrm>
          <a:custGeom>
            <a:avLst/>
            <a:gdLst/>
            <a:ahLst/>
            <a:cxnLst/>
            <a:rect r="r" b="b" t="t" l="l"/>
            <a:pathLst>
              <a:path h="6588451" w="7761885">
                <a:moveTo>
                  <a:pt x="0" y="0"/>
                </a:moveTo>
                <a:lnTo>
                  <a:pt x="7761885" y="0"/>
                </a:lnTo>
                <a:lnTo>
                  <a:pt x="7761885" y="6588451"/>
                </a:lnTo>
                <a:lnTo>
                  <a:pt x="0" y="65884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9071" y="827625"/>
            <a:ext cx="980985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MODIFICAR JUGADOR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0149" y="827625"/>
            <a:ext cx="732770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MENÚ TROFEOS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77823" y="2640376"/>
            <a:ext cx="9285419" cy="596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4"/>
              </a:lnSpc>
            </a:pPr>
            <a:r>
              <a:rPr lang="en-US" sz="4603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Servicios </a:t>
            </a:r>
          </a:p>
          <a:p>
            <a:pPr algn="ctr">
              <a:lnSpc>
                <a:spcPts val="598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Consulta Trofeos (Todos, Trofeos Jugadores, Trofeos Equipos).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Alta trofeo.</a:t>
            </a:r>
          </a:p>
          <a:p>
            <a:pPr algn="l">
              <a:lnSpc>
                <a:spcPts val="5204"/>
              </a:lnSpc>
            </a:pPr>
          </a:p>
          <a:p>
            <a:pPr algn="l" marL="864375" indent="-432188" lvl="1">
              <a:lnSpc>
                <a:spcPts val="5204"/>
              </a:lnSpc>
              <a:buFont typeface="Arial"/>
              <a:buChar char="•"/>
            </a:pPr>
            <a:r>
              <a:rPr lang="en-US" b="true" sz="4003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Modificar trofeo.</a:t>
            </a:r>
          </a:p>
          <a:p>
            <a:pPr algn="l">
              <a:lnSpc>
                <a:spcPts val="416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655400"/>
            <a:ext cx="7020912" cy="393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esta página, mostramos la información de los trofeos tanto de equipos como jugadores y quienes lo han conseguido.</a:t>
            </a:r>
          </a:p>
          <a:p>
            <a:pPr algn="l">
              <a:lnSpc>
                <a:spcPts val="519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3066" y="4045516"/>
            <a:ext cx="6426173" cy="1421094"/>
            <a:chOff x="0" y="0"/>
            <a:chExt cx="8568230" cy="18947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221568" y="282763"/>
              <a:ext cx="6346662" cy="1405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TÉCNOLOGÍAS IMPLEMENTADAS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593066" y="2110072"/>
            <a:ext cx="6426173" cy="1421094"/>
            <a:chOff x="0" y="0"/>
            <a:chExt cx="8568230" cy="18947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TEMÁTICA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93066" y="7837206"/>
            <a:ext cx="6426173" cy="1421094"/>
            <a:chOff x="0" y="0"/>
            <a:chExt cx="8568230" cy="189479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221568" y="282763"/>
              <a:ext cx="6346662" cy="1405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PÁGINAS Y SERVICIOS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273802" y="3227106"/>
            <a:ext cx="4985498" cy="6031194"/>
          </a:xfrm>
          <a:custGeom>
            <a:avLst/>
            <a:gdLst/>
            <a:ahLst/>
            <a:cxnLst/>
            <a:rect r="r" b="b" t="t" l="l"/>
            <a:pathLst>
              <a:path h="6031194" w="4985498">
                <a:moveTo>
                  <a:pt x="0" y="0"/>
                </a:moveTo>
                <a:lnTo>
                  <a:pt x="4985498" y="0"/>
                </a:lnTo>
                <a:lnTo>
                  <a:pt x="4985498" y="6031194"/>
                </a:lnTo>
                <a:lnTo>
                  <a:pt x="0" y="6031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5" r="0" b="-6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412127" y="600075"/>
            <a:ext cx="346374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7500">
                <a:solidFill>
                  <a:srgbClr val="202020"/>
                </a:solidFill>
                <a:latin typeface="Gliker"/>
                <a:ea typeface="Gliker"/>
                <a:cs typeface="Gliker"/>
                <a:sym typeface="Gliker"/>
              </a:rPr>
              <a:t>ÍNDICE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93066" y="5941361"/>
            <a:ext cx="6426173" cy="1421094"/>
            <a:chOff x="0" y="0"/>
            <a:chExt cx="8568230" cy="189479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EXPLICACIÓN BD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909" y="2562890"/>
            <a:ext cx="8845119" cy="2386413"/>
          </a:xfrm>
          <a:custGeom>
            <a:avLst/>
            <a:gdLst/>
            <a:ahLst/>
            <a:cxnLst/>
            <a:rect r="r" b="b" t="t" l="l"/>
            <a:pathLst>
              <a:path h="2386413" w="8845119">
                <a:moveTo>
                  <a:pt x="0" y="0"/>
                </a:moveTo>
                <a:lnTo>
                  <a:pt x="8845118" y="0"/>
                </a:lnTo>
                <a:lnTo>
                  <a:pt x="8845118" y="2386412"/>
                </a:lnTo>
                <a:lnTo>
                  <a:pt x="0" y="2386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556" r="0" b="-4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8909" y="5143500"/>
            <a:ext cx="8845119" cy="3573858"/>
          </a:xfrm>
          <a:custGeom>
            <a:avLst/>
            <a:gdLst/>
            <a:ahLst/>
            <a:cxnLst/>
            <a:rect r="r" b="b" t="t" l="l"/>
            <a:pathLst>
              <a:path h="3573858" w="8845119">
                <a:moveTo>
                  <a:pt x="0" y="0"/>
                </a:moveTo>
                <a:lnTo>
                  <a:pt x="8845118" y="0"/>
                </a:lnTo>
                <a:lnTo>
                  <a:pt x="8845118" y="3573858"/>
                </a:lnTo>
                <a:lnTo>
                  <a:pt x="0" y="357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44377" y="2195320"/>
            <a:ext cx="6096414" cy="3974132"/>
          </a:xfrm>
          <a:custGeom>
            <a:avLst/>
            <a:gdLst/>
            <a:ahLst/>
            <a:cxnLst/>
            <a:rect r="r" b="b" t="t" l="l"/>
            <a:pathLst>
              <a:path h="3974132" w="6096414">
                <a:moveTo>
                  <a:pt x="0" y="0"/>
                </a:moveTo>
                <a:lnTo>
                  <a:pt x="6096413" y="0"/>
                </a:lnTo>
                <a:lnTo>
                  <a:pt x="6096413" y="3974132"/>
                </a:lnTo>
                <a:lnTo>
                  <a:pt x="0" y="3974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332" r="0" b="-633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44377" y="6537022"/>
            <a:ext cx="6096414" cy="3749978"/>
          </a:xfrm>
          <a:custGeom>
            <a:avLst/>
            <a:gdLst/>
            <a:ahLst/>
            <a:cxnLst/>
            <a:rect r="r" b="b" t="t" l="l"/>
            <a:pathLst>
              <a:path h="3749978" w="6096414">
                <a:moveTo>
                  <a:pt x="0" y="0"/>
                </a:moveTo>
                <a:lnTo>
                  <a:pt x="6096413" y="0"/>
                </a:lnTo>
                <a:lnTo>
                  <a:pt x="6096413" y="3749978"/>
                </a:lnTo>
                <a:lnTo>
                  <a:pt x="0" y="3749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1468" y="827625"/>
            <a:ext cx="908506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CONSULTA TROFEO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0831" y="2899427"/>
            <a:ext cx="12666337" cy="4488146"/>
          </a:xfrm>
          <a:custGeom>
            <a:avLst/>
            <a:gdLst/>
            <a:ahLst/>
            <a:cxnLst/>
            <a:rect r="r" b="b" t="t" l="l"/>
            <a:pathLst>
              <a:path h="4488146" w="12666337">
                <a:moveTo>
                  <a:pt x="0" y="0"/>
                </a:moveTo>
                <a:lnTo>
                  <a:pt x="12666338" y="0"/>
                </a:lnTo>
                <a:lnTo>
                  <a:pt x="12666338" y="4488146"/>
                </a:lnTo>
                <a:lnTo>
                  <a:pt x="0" y="448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9289" y="827625"/>
            <a:ext cx="656942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ALTA TROFEO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8343" y="3435627"/>
            <a:ext cx="8395657" cy="3911289"/>
          </a:xfrm>
          <a:custGeom>
            <a:avLst/>
            <a:gdLst/>
            <a:ahLst/>
            <a:cxnLst/>
            <a:rect r="r" b="b" t="t" l="l"/>
            <a:pathLst>
              <a:path h="3911289" w="8395657">
                <a:moveTo>
                  <a:pt x="0" y="0"/>
                </a:moveTo>
                <a:lnTo>
                  <a:pt x="8395657" y="0"/>
                </a:lnTo>
                <a:lnTo>
                  <a:pt x="8395657" y="3911288"/>
                </a:lnTo>
                <a:lnTo>
                  <a:pt x="0" y="3911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69" t="0" r="-167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4742" y="2528681"/>
            <a:ext cx="8488252" cy="5725179"/>
          </a:xfrm>
          <a:custGeom>
            <a:avLst/>
            <a:gdLst/>
            <a:ahLst/>
            <a:cxnLst/>
            <a:rect r="r" b="b" t="t" l="l"/>
            <a:pathLst>
              <a:path h="5725179" w="8488252">
                <a:moveTo>
                  <a:pt x="0" y="0"/>
                </a:moveTo>
                <a:lnTo>
                  <a:pt x="8488251" y="0"/>
                </a:lnTo>
                <a:lnTo>
                  <a:pt x="8488251" y="5725180"/>
                </a:lnTo>
                <a:lnTo>
                  <a:pt x="0" y="5725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09133" y="827625"/>
            <a:ext cx="906973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MODIFICAR TROFEO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7755" y="3700355"/>
            <a:ext cx="8080881" cy="4940322"/>
          </a:xfrm>
          <a:custGeom>
            <a:avLst/>
            <a:gdLst/>
            <a:ahLst/>
            <a:cxnLst/>
            <a:rect r="r" b="b" t="t" l="l"/>
            <a:pathLst>
              <a:path h="4940322" w="8080881">
                <a:moveTo>
                  <a:pt x="0" y="0"/>
                </a:moveTo>
                <a:lnTo>
                  <a:pt x="8080881" y="0"/>
                </a:lnTo>
                <a:lnTo>
                  <a:pt x="8080881" y="4940323"/>
                </a:lnTo>
                <a:lnTo>
                  <a:pt x="0" y="4940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51" t="0" r="-580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25122" y="3410935"/>
            <a:ext cx="8956597" cy="5519162"/>
          </a:xfrm>
          <a:custGeom>
            <a:avLst/>
            <a:gdLst/>
            <a:ahLst/>
            <a:cxnLst/>
            <a:rect r="r" b="b" t="t" l="l"/>
            <a:pathLst>
              <a:path h="5519162" w="8956597">
                <a:moveTo>
                  <a:pt x="0" y="0"/>
                </a:moveTo>
                <a:lnTo>
                  <a:pt x="8956598" y="0"/>
                </a:lnTo>
                <a:lnTo>
                  <a:pt x="8956598" y="5519163"/>
                </a:lnTo>
                <a:lnTo>
                  <a:pt x="0" y="551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6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85758" y="827625"/>
            <a:ext cx="211648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QUIZ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772972"/>
            <a:ext cx="8808459" cy="5868636"/>
          </a:xfrm>
          <a:custGeom>
            <a:avLst/>
            <a:gdLst/>
            <a:ahLst/>
            <a:cxnLst/>
            <a:rect r="r" b="b" t="t" l="l"/>
            <a:pathLst>
              <a:path h="5868636" w="8808459">
                <a:moveTo>
                  <a:pt x="0" y="0"/>
                </a:moveTo>
                <a:lnTo>
                  <a:pt x="8808459" y="0"/>
                </a:lnTo>
                <a:lnTo>
                  <a:pt x="8808459" y="5868636"/>
                </a:lnTo>
                <a:lnTo>
                  <a:pt x="0" y="5868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53229" y="823486"/>
            <a:ext cx="598154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02020"/>
                </a:solidFill>
                <a:latin typeface="Gliker"/>
                <a:ea typeface="Gliker"/>
                <a:cs typeface="Gliker"/>
                <a:sym typeface="Gliker"/>
              </a:rPr>
              <a:t>TEMÁTICA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153" y="3487737"/>
            <a:ext cx="8334178" cy="327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temática de nuestra página web trata sobre la conferencia este y oeste de los equipos de la NBA, donde dispone de todos los equipos, jugadores y trofeos.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4968" y="827625"/>
            <a:ext cx="14998065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TÉCNOLOGÍAS IMPLEMENTADAS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07971" y="2722407"/>
            <a:ext cx="6426173" cy="1421094"/>
            <a:chOff x="0" y="0"/>
            <a:chExt cx="8568230" cy="18947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HTML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07971" y="5038158"/>
            <a:ext cx="6426173" cy="1421094"/>
            <a:chOff x="0" y="0"/>
            <a:chExt cx="8568230" cy="18947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BOOTSTRAP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65945" y="5038158"/>
            <a:ext cx="6426173" cy="1421094"/>
            <a:chOff x="0" y="0"/>
            <a:chExt cx="8568230" cy="18947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JAVASCRIPT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07971" y="7354601"/>
            <a:ext cx="6426173" cy="1421094"/>
            <a:chOff x="0" y="0"/>
            <a:chExt cx="8568230" cy="18947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PHP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765945" y="2722407"/>
            <a:ext cx="6426173" cy="1421094"/>
            <a:chOff x="0" y="0"/>
            <a:chExt cx="8568230" cy="189479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CSS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65945" y="7354601"/>
            <a:ext cx="6426173" cy="1421094"/>
            <a:chOff x="0" y="0"/>
            <a:chExt cx="8568230" cy="189479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SQL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9548" y="533400"/>
            <a:ext cx="788890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202020"/>
                </a:solidFill>
                <a:latin typeface="Gliker"/>
                <a:ea typeface="Gliker"/>
                <a:cs typeface="Gliker"/>
                <a:sym typeface="Gliker"/>
              </a:rPr>
              <a:t>EXPLICACIÓN BD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622" y="1821771"/>
            <a:ext cx="18084757" cy="85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Equipos: mostramos su nombre, año de fundación y la conferencia (Este, Oeste). Está relacionada con la tabla de trofeos_equipos (N:M) y la tabla de jugadores (1:N).</a:t>
            </a:r>
          </a:p>
          <a:p>
            <a:pPr algn="l">
              <a:lnSpc>
                <a:spcPts val="3396"/>
              </a:lnSpc>
            </a:pPr>
          </a:p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Jugadores: mostramos su nombre, edad, posición, nacionalidad y su disponibilidad (1, juega en un equipo  0, no juega en ningún equipo).  Está relacionada con la tabla de trofeos_jugadores (N:M) y la tabla de equipos (N:1).</a:t>
            </a:r>
          </a:p>
          <a:p>
            <a:pPr algn="l">
              <a:lnSpc>
                <a:spcPts val="3396"/>
              </a:lnSpc>
            </a:pPr>
          </a:p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Trofeos: mostramos su nombre y tipo (Jugador, Equipo). Está relacionada con las tablas intermediarias (trofeos_jugadores y trofeos_equipos).</a:t>
            </a:r>
          </a:p>
          <a:p>
            <a:pPr algn="l">
              <a:lnSpc>
                <a:spcPts val="3396"/>
              </a:lnSpc>
            </a:pPr>
          </a:p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Trofeos_jugadores: mostramos la cantidad de trofeos y los años en los que ha ganado cada trofeo el jugador.  Está relacionada con la tabla de jugadores (N:M) y la tabla de trofeos (N:M).</a:t>
            </a:r>
          </a:p>
          <a:p>
            <a:pPr algn="l">
              <a:lnSpc>
                <a:spcPts val="3396"/>
              </a:lnSpc>
            </a:pPr>
          </a:p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Trofeos_equipos: mostramos la cantidad de trofeos y los años en los que ha ganado cada trofeo el equipo. Está relacionada con la tabla de equipos (N:M) y la tabla de trofeos (N:M).</a:t>
            </a:r>
          </a:p>
          <a:p>
            <a:pPr algn="l">
              <a:lnSpc>
                <a:spcPts val="3396"/>
              </a:lnSpc>
            </a:pPr>
          </a:p>
          <a:p>
            <a:pPr algn="l" marL="564020" indent="-282010" lvl="1">
              <a:lnSpc>
                <a:spcPts val="3396"/>
              </a:lnSpc>
              <a:buFont typeface="Arial"/>
              <a:buChar char="•"/>
            </a:pPr>
            <a:r>
              <a:rPr lang="en-US" b="true" sz="2612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Usuarios: dispone de nombre, email y contraseña, teléfono. Guardamos los usuarios registrados en la página web y disponemos de un administrador donde podrá realizar altas, bajas y modificar datos.</a:t>
            </a:r>
          </a:p>
          <a:p>
            <a:pPr algn="l">
              <a:lnSpc>
                <a:spcPts val="3386"/>
              </a:lnSpc>
            </a:pPr>
          </a:p>
          <a:p>
            <a:pPr algn="l">
              <a:lnSpc>
                <a:spcPts val="33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98227" y="1850003"/>
            <a:ext cx="12291546" cy="8436997"/>
          </a:xfrm>
          <a:custGeom>
            <a:avLst/>
            <a:gdLst/>
            <a:ahLst/>
            <a:cxnLst/>
            <a:rect r="r" b="b" t="t" l="l"/>
            <a:pathLst>
              <a:path h="8436997" w="12291546">
                <a:moveTo>
                  <a:pt x="0" y="0"/>
                </a:moveTo>
                <a:lnTo>
                  <a:pt x="12291546" y="0"/>
                </a:lnTo>
                <a:lnTo>
                  <a:pt x="12291546" y="8436997"/>
                </a:lnTo>
                <a:lnTo>
                  <a:pt x="0" y="8436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4692" y="600075"/>
            <a:ext cx="11078617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DIAGRAMA ER DE LA BD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14279" y="827625"/>
            <a:ext cx="1005944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PÁGINAS Y SERVICIOS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07971" y="2722407"/>
            <a:ext cx="6426173" cy="1421094"/>
            <a:chOff x="0" y="0"/>
            <a:chExt cx="8568230" cy="18947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221568" y="282763"/>
              <a:ext cx="6346662" cy="14054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INICIO SESIÓN | REGISTRO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07971" y="5038158"/>
            <a:ext cx="6426173" cy="1421094"/>
            <a:chOff x="0" y="0"/>
            <a:chExt cx="8568230" cy="18947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INICIO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765945" y="5038158"/>
            <a:ext cx="6426173" cy="1421094"/>
            <a:chOff x="0" y="0"/>
            <a:chExt cx="8568230" cy="18947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MENÚ TROFEOS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07971" y="7354601"/>
            <a:ext cx="6426173" cy="1421094"/>
            <a:chOff x="0" y="0"/>
            <a:chExt cx="8568230" cy="18947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MENÚ EQUIPOS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765945" y="2722407"/>
            <a:ext cx="6426173" cy="1421094"/>
            <a:chOff x="0" y="0"/>
            <a:chExt cx="8568230" cy="189479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MENÚ JUGADORES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765945" y="7354601"/>
            <a:ext cx="6426173" cy="1421094"/>
            <a:chOff x="0" y="0"/>
            <a:chExt cx="8568230" cy="1894792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2221568" y="619313"/>
              <a:ext cx="6346662" cy="73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99"/>
                </a:lnSpc>
              </a:pPr>
              <a:r>
                <a:rPr lang="en-US" sz="3999">
                  <a:solidFill>
                    <a:srgbClr val="202020"/>
                  </a:solidFill>
                  <a:latin typeface="Gliker"/>
                  <a:ea typeface="Gliker"/>
                  <a:cs typeface="Gliker"/>
                  <a:sym typeface="Gliker"/>
                </a:rPr>
                <a:t>QUIZ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08665" cy="1894792"/>
            </a:xfrm>
            <a:custGeom>
              <a:avLst/>
              <a:gdLst/>
              <a:ahLst/>
              <a:cxnLst/>
              <a:rect r="r" b="b" t="t" l="l"/>
              <a:pathLst>
                <a:path h="1894792" w="1808665">
                  <a:moveTo>
                    <a:pt x="0" y="0"/>
                  </a:moveTo>
                  <a:lnTo>
                    <a:pt x="1808665" y="0"/>
                  </a:lnTo>
                  <a:lnTo>
                    <a:pt x="1808665" y="1894792"/>
                  </a:lnTo>
                  <a:lnTo>
                    <a:pt x="0" y="18947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0181" y="2125913"/>
            <a:ext cx="8466894" cy="4030867"/>
          </a:xfrm>
          <a:custGeom>
            <a:avLst/>
            <a:gdLst/>
            <a:ahLst/>
            <a:cxnLst/>
            <a:rect r="r" b="b" t="t" l="l"/>
            <a:pathLst>
              <a:path h="4030867" w="8466894">
                <a:moveTo>
                  <a:pt x="0" y="0"/>
                </a:moveTo>
                <a:lnTo>
                  <a:pt x="8466894" y="0"/>
                </a:lnTo>
                <a:lnTo>
                  <a:pt x="8466894" y="4030867"/>
                </a:lnTo>
                <a:lnTo>
                  <a:pt x="0" y="4030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84" r="-5819" b="-96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90181" y="6260860"/>
            <a:ext cx="8466894" cy="4026140"/>
          </a:xfrm>
          <a:custGeom>
            <a:avLst/>
            <a:gdLst/>
            <a:ahLst/>
            <a:cxnLst/>
            <a:rect r="r" b="b" t="t" l="l"/>
            <a:pathLst>
              <a:path h="4026140" w="8466894">
                <a:moveTo>
                  <a:pt x="0" y="0"/>
                </a:moveTo>
                <a:lnTo>
                  <a:pt x="8466894" y="0"/>
                </a:lnTo>
                <a:lnTo>
                  <a:pt x="8466894" y="4026140"/>
                </a:lnTo>
                <a:lnTo>
                  <a:pt x="0" y="4026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821" r="0" b="-100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23704" y="827625"/>
            <a:ext cx="1164059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INICIO SESIÓN | REGISTRO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2567" y="2924909"/>
            <a:ext cx="7114717" cy="590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esta página pedimos los datos necesarios para iniciar sesión en la página. 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 el usuario no se encuentra en la base de datos, se redirigirá a la página de registro para dar de alta al usuario.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99986" y="2659797"/>
            <a:ext cx="9158336" cy="4317879"/>
          </a:xfrm>
          <a:custGeom>
            <a:avLst/>
            <a:gdLst/>
            <a:ahLst/>
            <a:cxnLst/>
            <a:rect r="r" b="b" t="t" l="l"/>
            <a:pathLst>
              <a:path h="4317879" w="9158336">
                <a:moveTo>
                  <a:pt x="0" y="0"/>
                </a:moveTo>
                <a:lnTo>
                  <a:pt x="9158335" y="0"/>
                </a:lnTo>
                <a:lnTo>
                  <a:pt x="9158335" y="4317878"/>
                </a:lnTo>
                <a:lnTo>
                  <a:pt x="0" y="431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3" r="0" b="-12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649" y="5489575"/>
            <a:ext cx="8632351" cy="4609294"/>
          </a:xfrm>
          <a:custGeom>
            <a:avLst/>
            <a:gdLst/>
            <a:ahLst/>
            <a:cxnLst/>
            <a:rect r="r" b="b" t="t" l="l"/>
            <a:pathLst>
              <a:path h="4609294" w="8632351">
                <a:moveTo>
                  <a:pt x="0" y="0"/>
                </a:moveTo>
                <a:lnTo>
                  <a:pt x="8632351" y="0"/>
                </a:lnTo>
                <a:lnTo>
                  <a:pt x="8632351" y="4609294"/>
                </a:lnTo>
                <a:lnTo>
                  <a:pt x="0" y="4609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5744" y="827625"/>
            <a:ext cx="2576512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Gliker"/>
                <a:ea typeface="Gliker"/>
                <a:cs typeface="Gliker"/>
                <a:sym typeface="Gliker"/>
              </a:rPr>
              <a:t>INICIO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87675"/>
            <a:ext cx="7145985" cy="130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20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 esta página, mostramos información general.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DAGgnB2i0tU</dc:identifier>
  <dcterms:modified xsi:type="dcterms:W3CDTF">2011-08-01T06:04:30Z</dcterms:modified>
  <cp:revision>1</cp:revision>
  <dc:title>Presentación_NBA</dc:title>
</cp:coreProperties>
</file>